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3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4.xml" ContentType="application/vnd.openxmlformats-officedocument.presentationml.notesSlide+xml"/>
  <Override PartName="/ppt/ink/ink408.xml" ContentType="application/inkml+xml"/>
  <Override PartName="/ppt/notesSlides/notesSlide65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6.xml" ContentType="application/vnd.openxmlformats-officedocument.presentationml.notesSlide+xml"/>
  <Override PartName="/ppt/ink/ink425.xml" ContentType="application/inkml+xml"/>
  <Override PartName="/ppt/notesSlides/notesSlide67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8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69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0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2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65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alibri Light" panose="020F0302020204030204" pitchFamily="34" charset="0"/>
      <p:regular r:id="rId99"/>
      <p:italic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7126" autoAdjust="0"/>
  </p:normalViewPr>
  <p:slideViewPr>
    <p:cSldViewPr snapToGrid="0">
      <p:cViewPr>
        <p:scale>
          <a:sx n="71" d="100"/>
          <a:sy n="71" d="100"/>
        </p:scale>
        <p:origin x="804" y="4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9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1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6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4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7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6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3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dirty="0" smtClean="0"/>
              <a:t>).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Mention lack of statistics after demo.</a:t>
            </a: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08/05/2016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1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compile-time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5888</TotalTime>
  <Words>4664</Words>
  <Application>Microsoft Office PowerPoint</Application>
  <PresentationFormat>Widescreen</PresentationFormat>
  <Paragraphs>709</Paragraphs>
  <Slides>96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Calibri Light</vt:lpstr>
      <vt:lpstr>Calibri</vt:lpstr>
      <vt:lpstr>Consolas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511</cp:revision>
  <dcterms:created xsi:type="dcterms:W3CDTF">2015-08-26T13:04:48Z</dcterms:created>
  <dcterms:modified xsi:type="dcterms:W3CDTF">2016-05-08T09:27:31Z</dcterms:modified>
</cp:coreProperties>
</file>